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</p:sldMasterIdLst>
  <p:notesMasterIdLst>
    <p:notesMasterId r:id="rId34"/>
  </p:notesMasterIdLst>
  <p:sldIdLst>
    <p:sldId id="296" r:id="rId2"/>
    <p:sldId id="323" r:id="rId3"/>
    <p:sldId id="358" r:id="rId4"/>
    <p:sldId id="359" r:id="rId5"/>
    <p:sldId id="326" r:id="rId6"/>
    <p:sldId id="327" r:id="rId7"/>
    <p:sldId id="328" r:id="rId8"/>
    <p:sldId id="329" r:id="rId9"/>
    <p:sldId id="335" r:id="rId10"/>
    <p:sldId id="330" r:id="rId11"/>
    <p:sldId id="331" r:id="rId12"/>
    <p:sldId id="333" r:id="rId13"/>
    <p:sldId id="360" r:id="rId14"/>
    <p:sldId id="334" r:id="rId15"/>
    <p:sldId id="336" r:id="rId16"/>
    <p:sldId id="337" r:id="rId17"/>
    <p:sldId id="338" r:id="rId18"/>
    <p:sldId id="361" r:id="rId19"/>
    <p:sldId id="340" r:id="rId20"/>
    <p:sldId id="341" r:id="rId21"/>
    <p:sldId id="342" r:id="rId22"/>
    <p:sldId id="343" r:id="rId23"/>
    <p:sldId id="344" r:id="rId24"/>
    <p:sldId id="345" r:id="rId25"/>
    <p:sldId id="347" r:id="rId26"/>
    <p:sldId id="348" r:id="rId27"/>
    <p:sldId id="349" r:id="rId28"/>
    <p:sldId id="351" r:id="rId29"/>
    <p:sldId id="353" r:id="rId30"/>
    <p:sldId id="354" r:id="rId31"/>
    <p:sldId id="355" r:id="rId32"/>
    <p:sldId id="35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3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5ABA-9396-4E24-82C5-D8BE481E535A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F70A4-75B4-4942-B072-259198273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5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42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02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015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46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19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277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13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881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6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9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27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72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626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26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21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85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47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524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74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6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36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23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91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72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26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57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8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0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07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78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5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5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6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2207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1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anyasu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792" y="2004125"/>
            <a:ext cx="7927848" cy="2203704"/>
          </a:xfrm>
        </p:spPr>
        <p:txBody>
          <a:bodyPr/>
          <a:lstStyle/>
          <a:p>
            <a:r>
              <a:rPr lang="ko-KR" altLang="en-US" dirty="0" smtClean="0"/>
              <a:t>웹 콘텐츠 제작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64905" y="5820156"/>
            <a:ext cx="6400800" cy="66751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ko-KR" i="0" dirty="0" smtClean="0">
                <a:hlinkClick r:id="rId3"/>
              </a:rPr>
              <a:t>banyasun@gmail.com</a:t>
            </a:r>
            <a:endParaRPr lang="en-US" altLang="ko-KR" i="0" dirty="0" smtClean="0"/>
          </a:p>
          <a:p>
            <a:pPr algn="r"/>
            <a:r>
              <a:rPr lang="ko-KR" altLang="en-US" i="0" dirty="0" smtClean="0"/>
              <a:t>정혜선</a:t>
            </a:r>
            <a:endParaRPr lang="ko-KR" altLang="en-US" i="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 bwMode="gray">
          <a:xfrm>
            <a:off x="1385316" y="362843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None/>
              <a:defRPr lang="en-US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i="0" dirty="0"/>
              <a:t>7</a:t>
            </a:r>
            <a:r>
              <a:rPr lang="ko-KR" altLang="en-US" sz="2800" b="1" i="0" dirty="0" smtClean="0"/>
              <a:t>주차 </a:t>
            </a:r>
            <a:r>
              <a:rPr lang="ko-KR" altLang="en-US" sz="2800" b="1" i="0" dirty="0" err="1" smtClean="0"/>
              <a:t>풀스크린</a:t>
            </a:r>
            <a:r>
              <a:rPr lang="ko-KR" altLang="en-US" sz="2800" b="1" i="0" dirty="0" smtClean="0"/>
              <a:t> 웹사이트 </a:t>
            </a:r>
            <a:endParaRPr lang="ko-KR" altLang="en-US" sz="2800" b="1" i="0" dirty="0"/>
          </a:p>
        </p:txBody>
      </p:sp>
    </p:spTree>
    <p:extLst>
      <p:ext uri="{BB962C8B-B14F-4D97-AF65-F5344CB8AC3E}">
        <p14:creationId xmlns:p14="http://schemas.microsoft.com/office/powerpoint/2010/main" val="7436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4-3. “head” </a:t>
            </a:r>
            <a:r>
              <a:rPr lang="ko-KR" altLang="en-US" dirty="0" smtClean="0"/>
              <a:t>작성하기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1.&lt;meta&gt;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와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&lt;title&gt;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" name="Picture 1" descr="ClipData_20200324_2236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3" y="2146853"/>
            <a:ext cx="8297950" cy="42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4-3. “head” </a:t>
            </a:r>
            <a:r>
              <a:rPr lang="ko-KR" altLang="en-US" dirty="0" smtClean="0"/>
              <a:t>작성하기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8348870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필요한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읽어들이기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각 웹브라우저의 디폴트 </a:t>
            </a:r>
            <a:r>
              <a:rPr lang="en-US" altLang="ko-KR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는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ress.css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사용해서 리셋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지정하지 않은 스타일로 인해 브라우저마다 다르게 보일 수 있음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리셋</a:t>
            </a:r>
            <a:r>
              <a:rPr lang="en-US" altLang="ko-KR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지정후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style.css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 링크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36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96" y="2733261"/>
            <a:ext cx="7229474" cy="38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7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&lt;header&gt;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부분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웹사이트 전체에 공통으로 사용하는 헤더부분으로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로고와 내비게이션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메뉴을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배치함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36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3" y="2305823"/>
            <a:ext cx="7722704" cy="4232007"/>
          </a:xfrm>
          <a:prstGeom prst="rect">
            <a:avLst/>
          </a:prstGeom>
        </p:spPr>
      </p:pic>
      <p:pic>
        <p:nvPicPr>
          <p:cNvPr id="8" name="Picture 1" descr="ClipData_20200324_2236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851" y="5233688"/>
            <a:ext cx="5585792" cy="11770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480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8229600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HTML5 </a:t>
            </a:r>
            <a:r>
              <a:rPr lang="ko-KR" altLang="en-US" sz="24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시맨틱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태그를 이용한 문서의 구조화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검색엔진은 </a:t>
            </a:r>
            <a:r>
              <a:rPr lang="ko-KR" altLang="en-US" sz="20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문서 구조를 의미하는 </a:t>
            </a:r>
            <a:r>
              <a:rPr lang="ko-KR" altLang="en-US" sz="2000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시맨틱</a:t>
            </a:r>
            <a:r>
              <a:rPr lang="ko-KR" altLang="en-US" sz="20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태그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찾아서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이를 기반으로 정보를 검색함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90700" y="2596145"/>
            <a:ext cx="3456385" cy="3844578"/>
            <a:chOff x="1704230" y="174157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4832852" y="2586392"/>
            <a:ext cx="3456385" cy="3844578"/>
            <a:chOff x="5311749" y="1692581"/>
            <a:chExt cx="3456385" cy="3888433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14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CSS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공통부분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작성하기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&lt;html&gt;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태그에서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“font-size: 100%;”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웹브라우저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디폴트 폰트 크기 또는 사용자가 설정한 문자 크기가 반영되게 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" name="Picture 1" descr="ClipData_20200324_2236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80" y="2540244"/>
            <a:ext cx="7560572" cy="40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6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CSS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공통부분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작성하기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&lt;</a:t>
            </a:r>
            <a:r>
              <a:rPr lang="en-US" altLang="ko-KR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img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태그에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“max-width: 100%;”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지정해서   이미지가 부모요소보다 커지는 것을 방지함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3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06" y="2892287"/>
            <a:ext cx="7229474" cy="27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로고 크기와 여백 조정하기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로고 이미지가 너무 크므로 크기를 조정함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37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23" y="2609818"/>
            <a:ext cx="5162294" cy="2554592"/>
          </a:xfrm>
          <a:prstGeom prst="rect">
            <a:avLst/>
          </a:prstGeom>
        </p:spPr>
      </p:pic>
      <p:pic>
        <p:nvPicPr>
          <p:cNvPr id="9" name="Picture 1" descr="ClipData_20200324_2237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33" y="3584114"/>
            <a:ext cx="2173110" cy="15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4.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내비게이션 메뉴 장식하기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37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20" y="1766612"/>
            <a:ext cx="3855719" cy="49721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9325" y="2305878"/>
            <a:ext cx="37072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ul</a:t>
            </a:r>
            <a:r>
              <a:rPr lang="en-US" altLang="ko-KR" dirty="0"/>
              <a:t> </a:t>
            </a:r>
            <a:r>
              <a:rPr lang="en-US" altLang="ko-KR" dirty="0" smtClean="0"/>
              <a:t>class=“main-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”&gt; </a:t>
            </a:r>
            <a:r>
              <a:rPr lang="ko-KR" altLang="en-US" dirty="0" smtClean="0"/>
              <a:t>이므로  </a:t>
            </a:r>
            <a:endParaRPr lang="en-US" altLang="ko-KR" dirty="0" smtClean="0"/>
          </a:p>
          <a:p>
            <a:r>
              <a:rPr lang="en-US" altLang="ko-KR" dirty="0" smtClean="0"/>
              <a:t>.main-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로 참조함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“display: flex;”</a:t>
            </a:r>
            <a:r>
              <a:rPr lang="ko-KR" altLang="en-US" dirty="0" smtClean="0"/>
              <a:t>를 사용해서 내부의 </a:t>
            </a:r>
            <a:endParaRPr lang="en-US" altLang="ko-KR" dirty="0" smtClean="0"/>
          </a:p>
          <a:p>
            <a:r>
              <a:rPr lang="en-US" altLang="ko-KR" dirty="0" smtClean="0"/>
              <a:t>&lt;li&gt;</a:t>
            </a:r>
            <a:r>
              <a:rPr lang="ko-KR" altLang="en-US" dirty="0" smtClean="0"/>
              <a:t>태그를 수평으로 정렬함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en-US" altLang="ko-KR" dirty="0" err="1" smtClean="0"/>
              <a:t>a:hover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는 링크에 마우스를 올렸을 때를 나타내는 가상 클래스</a:t>
            </a:r>
            <a:r>
              <a:rPr lang="en-US" altLang="ko-KR" dirty="0" smtClean="0"/>
              <a:t>(pseudo class)</a:t>
            </a:r>
            <a:r>
              <a:rPr lang="ko-KR" altLang="en-US" dirty="0" smtClean="0"/>
              <a:t>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마우스를 올</a:t>
            </a:r>
            <a:r>
              <a:rPr lang="ko-KR" altLang="en-US" dirty="0"/>
              <a:t>렸</a:t>
            </a:r>
            <a:r>
              <a:rPr lang="ko-KR" altLang="en-US" dirty="0" smtClean="0"/>
              <a:t>을 때의 스타일을 지정함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Picture 1" descr="ClipData_20200324_2237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362" y="4861300"/>
            <a:ext cx="3338702" cy="1296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78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851914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가상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클래스</a:t>
            </a: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(pseudo-class)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셀렉터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어떤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조건이나 상황에서 스타일을 적용하도록 만든 </a:t>
            </a: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셀렉터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01" y="3221870"/>
            <a:ext cx="7374835" cy="3258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043" y="2021541"/>
            <a:ext cx="8122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lvl="2" indent="0">
              <a:buNone/>
            </a:pPr>
            <a:r>
              <a:rPr lang="ko-KR" altLang="en-US" dirty="0">
                <a:solidFill>
                  <a:srgbClr val="0000FF"/>
                </a:solidFill>
              </a:rPr>
              <a:t>예</a:t>
            </a:r>
            <a:r>
              <a:rPr lang="en-US" altLang="ko-KR" dirty="0">
                <a:solidFill>
                  <a:srgbClr val="0000FF"/>
                </a:solidFill>
              </a:rPr>
              <a:t>1) a:visited { color : green; }</a:t>
            </a:r>
          </a:p>
          <a:p>
            <a:pPr lvl="3"/>
            <a:r>
              <a:rPr lang="ko-KR" altLang="en-US" dirty="0">
                <a:solidFill>
                  <a:srgbClr val="0000FF"/>
                </a:solidFill>
              </a:rPr>
              <a:t>방문한 </a:t>
            </a:r>
            <a:r>
              <a:rPr lang="en-US" altLang="ko-KR" dirty="0">
                <a:solidFill>
                  <a:srgbClr val="0000FF"/>
                </a:solidFill>
              </a:rPr>
              <a:t>&lt;a&gt;</a:t>
            </a:r>
            <a:r>
              <a:rPr lang="ko-KR" altLang="en-US" dirty="0">
                <a:solidFill>
                  <a:srgbClr val="0000FF"/>
                </a:solidFill>
              </a:rPr>
              <a:t>의 링크 텍스트 색을 </a:t>
            </a:r>
            <a:r>
              <a:rPr lang="en-US" altLang="ko-KR" dirty="0">
                <a:solidFill>
                  <a:srgbClr val="0000FF"/>
                </a:solidFill>
              </a:rPr>
              <a:t>green</a:t>
            </a:r>
            <a:r>
              <a:rPr lang="ko-KR" altLang="en-US" dirty="0">
                <a:solidFill>
                  <a:srgbClr val="0000FF"/>
                </a:solidFill>
              </a:rPr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출력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685800" lvl="2" indent="0">
              <a:buNone/>
            </a:pPr>
            <a:r>
              <a:rPr lang="ko-KR" altLang="en-US" dirty="0" smtClean="0">
                <a:solidFill>
                  <a:srgbClr val="0000FF"/>
                </a:solidFill>
              </a:rPr>
              <a:t>예</a:t>
            </a:r>
            <a:r>
              <a:rPr lang="en-US" altLang="ko-KR" dirty="0" smtClean="0">
                <a:solidFill>
                  <a:srgbClr val="0000FF"/>
                </a:solidFill>
              </a:rPr>
              <a:t>) </a:t>
            </a:r>
            <a:r>
              <a:rPr lang="en-US" altLang="ko-KR" dirty="0" err="1">
                <a:solidFill>
                  <a:srgbClr val="0000FF"/>
                </a:solidFill>
              </a:rPr>
              <a:t>li:hover</a:t>
            </a:r>
            <a:r>
              <a:rPr lang="en-US" altLang="ko-KR" dirty="0">
                <a:solidFill>
                  <a:srgbClr val="0000FF"/>
                </a:solidFill>
              </a:rPr>
              <a:t> { background : </a:t>
            </a:r>
            <a:r>
              <a:rPr lang="en-US" altLang="ko-KR" dirty="0" err="1">
                <a:solidFill>
                  <a:srgbClr val="0000FF"/>
                </a:solidFill>
              </a:rPr>
              <a:t>yellowgreen</a:t>
            </a:r>
            <a:r>
              <a:rPr lang="en-US" altLang="ko-KR" dirty="0">
                <a:solidFill>
                  <a:srgbClr val="0000FF"/>
                </a:solidFill>
              </a:rPr>
              <a:t>; } </a:t>
            </a:r>
          </a:p>
          <a:p>
            <a:pPr lvl="3" fontAlgn="base"/>
            <a:r>
              <a:rPr lang="en-US" altLang="ko-KR" dirty="0">
                <a:solidFill>
                  <a:srgbClr val="0000FF"/>
                </a:solidFill>
              </a:rPr>
              <a:t>&lt;li&gt; </a:t>
            </a:r>
            <a:r>
              <a:rPr lang="ko-KR" altLang="en-US" dirty="0">
                <a:solidFill>
                  <a:srgbClr val="0000FF"/>
                </a:solidFill>
              </a:rPr>
              <a:t>태그에 마우스가 올라오면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en-US" altLang="ko-KR" dirty="0" err="1">
                <a:solidFill>
                  <a:srgbClr val="0000FF"/>
                </a:solidFill>
              </a:rPr>
              <a:t>yellowgreen</a:t>
            </a:r>
            <a:r>
              <a:rPr lang="ko-KR" altLang="en-US" dirty="0">
                <a:solidFill>
                  <a:srgbClr val="0000FF"/>
                </a:solidFill>
              </a:rPr>
              <a:t>을 배경색으로 출력</a:t>
            </a:r>
          </a:p>
        </p:txBody>
      </p:sp>
    </p:spTree>
    <p:extLst>
      <p:ext uri="{BB962C8B-B14F-4D97-AF65-F5344CB8AC3E}">
        <p14:creationId xmlns:p14="http://schemas.microsoft.com/office/powerpoint/2010/main" val="35446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5.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로고와 내비게이션 메뉴를 수평 정렬하기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230" y="2882113"/>
            <a:ext cx="3707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로고와 내비게이션 메뉴의 </a:t>
            </a:r>
            <a:r>
              <a:rPr lang="ko-KR" altLang="en-US" dirty="0" err="1" smtClean="0"/>
              <a:t>부모요소에</a:t>
            </a:r>
            <a:r>
              <a:rPr lang="ko-KR" altLang="en-US" dirty="0" smtClean="0"/>
              <a:t> 해당하는 </a:t>
            </a:r>
            <a:r>
              <a:rPr lang="en-US" altLang="ko-KR" dirty="0" smtClean="0"/>
              <a:t>&lt;header class=“page-header”&gt;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수평정렬과</a:t>
            </a:r>
            <a:r>
              <a:rPr lang="ko-KR" altLang="en-US" dirty="0" smtClean="0"/>
              <a:t> 양쪽 끝에 배치하게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" name="Picture 1" descr="ClipData_20200324_2237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1" y="2200523"/>
            <a:ext cx="4517326" cy="2174289"/>
          </a:xfrm>
          <a:prstGeom prst="rect">
            <a:avLst/>
          </a:prstGeom>
        </p:spPr>
      </p:pic>
      <p:pic>
        <p:nvPicPr>
          <p:cNvPr id="9" name="Picture 1" descr="ClipData_20200324_2237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62" y="4772378"/>
            <a:ext cx="7767792" cy="14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dirty="0" err="1" smtClean="0"/>
              <a:t>풀스크린</a:t>
            </a:r>
            <a:r>
              <a:rPr lang="ko-KR" altLang="en-US" dirty="0" smtClean="0"/>
              <a:t> 웹 사이트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13" y="2842591"/>
            <a:ext cx="1950299" cy="22462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86" y="1898373"/>
            <a:ext cx="6157705" cy="4870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1104" y="1510748"/>
            <a:ext cx="229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캐치카피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en-US" altLang="ko-KR" dirty="0" err="1" smtClean="0">
                <a:solidFill>
                  <a:srgbClr val="0000FF"/>
                </a:solidFill>
              </a:rPr>
              <a:t>catchcopy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963478" y="1898373"/>
            <a:ext cx="844826" cy="138154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425555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6.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콘텐츠의 최대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출력너비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설정하기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37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" y="2762843"/>
            <a:ext cx="7617101" cy="3836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5374" y="2007468"/>
            <a:ext cx="484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&lt;header&gt;</a:t>
            </a:r>
            <a:r>
              <a:rPr lang="ko-KR" altLang="en-US" dirty="0" smtClean="0">
                <a:solidFill>
                  <a:srgbClr val="0000FF"/>
                </a:solidFill>
              </a:rPr>
              <a:t>태그에 </a:t>
            </a:r>
            <a:r>
              <a:rPr lang="en-US" altLang="ko-KR" dirty="0" smtClean="0">
                <a:solidFill>
                  <a:srgbClr val="0000FF"/>
                </a:solidFill>
              </a:rPr>
              <a:t>“wrapper” </a:t>
            </a:r>
            <a:r>
              <a:rPr lang="ko-KR" altLang="en-US" dirty="0" smtClean="0">
                <a:solidFill>
                  <a:srgbClr val="0000FF"/>
                </a:solidFill>
              </a:rPr>
              <a:t>클래스를 추가함</a:t>
            </a:r>
            <a:r>
              <a:rPr lang="en-US" altLang="ko-KR" dirty="0" smtClean="0">
                <a:solidFill>
                  <a:srgbClr val="0000FF"/>
                </a:solidFill>
              </a:rPr>
              <a:t>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4-4. “header”  </a:t>
            </a:r>
            <a:r>
              <a:rPr lang="ko-KR" altLang="en-US" dirty="0" smtClean="0"/>
              <a:t>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425555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6.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콘텐츠의 최대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출력너비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설정하기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3913" y="1800442"/>
            <a:ext cx="6992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CSS</a:t>
            </a:r>
            <a:r>
              <a:rPr lang="ko-KR" altLang="en-US" dirty="0" smtClean="0">
                <a:solidFill>
                  <a:srgbClr val="0000FF"/>
                </a:solidFill>
              </a:rPr>
              <a:t>에서 </a:t>
            </a:r>
            <a:r>
              <a:rPr lang="en-US" altLang="ko-KR" dirty="0" smtClean="0">
                <a:solidFill>
                  <a:srgbClr val="0000FF"/>
                </a:solidFill>
              </a:rPr>
              <a:t>“max-width”</a:t>
            </a:r>
            <a:r>
              <a:rPr lang="ko-KR" altLang="en-US" dirty="0" smtClean="0">
                <a:solidFill>
                  <a:srgbClr val="0000FF"/>
                </a:solidFill>
              </a:rPr>
              <a:t>로 최대 너비를 지정함</a:t>
            </a:r>
            <a:r>
              <a:rPr lang="en-US" altLang="ko-KR" dirty="0" smtClean="0">
                <a:solidFill>
                  <a:srgbClr val="0000F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“margin: 0 auto;”</a:t>
            </a:r>
            <a:r>
              <a:rPr lang="ko-KR" altLang="en-US" dirty="0">
                <a:solidFill>
                  <a:srgbClr val="0000FF"/>
                </a:solidFill>
              </a:rPr>
              <a:t>은</a:t>
            </a:r>
            <a:r>
              <a:rPr lang="ko-KR" altLang="en-US" dirty="0" smtClean="0">
                <a:solidFill>
                  <a:srgbClr val="0000FF"/>
                </a:solidFill>
              </a:rPr>
              <a:t> 박스를 화면 중앙에 배치함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“padding: 0 4%;”</a:t>
            </a:r>
            <a:r>
              <a:rPr lang="ko-KR" altLang="en-US" dirty="0" smtClean="0">
                <a:solidFill>
                  <a:srgbClr val="0000FF"/>
                </a:solidFill>
              </a:rPr>
              <a:t>은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양쪽 끝에 여백이 생겨 내용이 보기 좋아짐</a:t>
            </a:r>
            <a:r>
              <a:rPr lang="en-US" altLang="ko-KR" dirty="0" smtClean="0">
                <a:solidFill>
                  <a:srgbClr val="0000FF"/>
                </a:solidFill>
              </a:rPr>
              <a:t>.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8" name="Picture 1" descr="ClipData_20200324_2237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1" y="2723772"/>
            <a:ext cx="5647753" cy="2195171"/>
          </a:xfrm>
          <a:prstGeom prst="rect">
            <a:avLst/>
          </a:prstGeom>
        </p:spPr>
      </p:pic>
      <p:pic>
        <p:nvPicPr>
          <p:cNvPr id="9" name="Picture 1" descr="ClipData_20200324_22374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84" y="4918943"/>
            <a:ext cx="6817613" cy="15641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072" y="2744652"/>
            <a:ext cx="3187354" cy="1522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919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4-5. </a:t>
            </a:r>
            <a:r>
              <a:rPr lang="ko-KR" altLang="en-US" dirty="0" smtClean="0"/>
              <a:t>콘텐츠 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8229600" cy="119086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문장과 버튼 설치하기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 HTML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&lt;header&gt;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아래에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&lt;div class=“home-content wrapper”&gt;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추가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68" y="2574235"/>
            <a:ext cx="6943725" cy="341906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691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4-5. </a:t>
            </a:r>
            <a:r>
              <a:rPr lang="ko-KR" altLang="en-US" dirty="0" smtClean="0"/>
              <a:t>콘텐츠 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8229600" cy="119086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문장과 버튼 설치하기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– CSS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38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96" y="1639957"/>
            <a:ext cx="7229474" cy="2833806"/>
          </a:xfrm>
          <a:prstGeom prst="rect">
            <a:avLst/>
          </a:prstGeom>
        </p:spPr>
      </p:pic>
      <p:pic>
        <p:nvPicPr>
          <p:cNvPr id="8" name="Picture 1" descr="ClipData_20200324_2239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96" y="4473763"/>
            <a:ext cx="7229474" cy="20661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034" y="2436539"/>
            <a:ext cx="2899119" cy="1522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95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4-5. </a:t>
            </a:r>
            <a:r>
              <a:rPr lang="ko-KR" altLang="en-US" dirty="0" smtClean="0"/>
              <a:t>콘텐츠 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8229600" cy="119086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문장과 버튼 설치하기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– CSS(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캐치카피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9" name="Picture 1" descr="ClipData_20200324_2239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46" y="3966211"/>
            <a:ext cx="8027710" cy="2891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5" y="2118361"/>
            <a:ext cx="6990522" cy="18478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95" y="1738103"/>
            <a:ext cx="23907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4-5. </a:t>
            </a:r>
            <a:r>
              <a:rPr lang="ko-KR" altLang="en-US" dirty="0" smtClean="0"/>
              <a:t>콘텐츠 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8229600" cy="119086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문장과 버튼 설치하기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– CSS(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버튼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9" name="Picture 1" descr="ClipData_20200324_2239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46" y="3966211"/>
            <a:ext cx="8027710" cy="2891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95" y="1738103"/>
            <a:ext cx="2390775" cy="304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197" y="2042903"/>
            <a:ext cx="5845038" cy="2819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63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4-5. </a:t>
            </a:r>
            <a:r>
              <a:rPr lang="ko-KR" altLang="en-US" dirty="0" smtClean="0"/>
              <a:t>콘텐츠 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8229600" cy="53488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화면을 꽉 채우는 배경 이미지 배치하기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0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1" y="1530627"/>
            <a:ext cx="7229474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4-5. </a:t>
            </a:r>
            <a:r>
              <a:rPr lang="ko-KR" altLang="en-US" dirty="0" smtClean="0"/>
              <a:t>콘텐츠 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8229600" cy="53488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화면을 꽉 채우는 배경 이미지 배치하기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40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07" y="1609905"/>
            <a:ext cx="4399928" cy="2345634"/>
          </a:xfrm>
          <a:prstGeom prst="rect">
            <a:avLst/>
          </a:prstGeom>
        </p:spPr>
      </p:pic>
      <p:pic>
        <p:nvPicPr>
          <p:cNvPr id="7" name="Picture 1" descr="ClipData_20200324_2240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06" y="3955539"/>
            <a:ext cx="7229474" cy="263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4-5. </a:t>
            </a:r>
            <a:r>
              <a:rPr lang="ko-KR" altLang="en-US" dirty="0" smtClean="0"/>
              <a:t>콘텐츠 부분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8229600" cy="53488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화면을 꽉 채우는 배경 이미지 배치하기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0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7" y="2116801"/>
            <a:ext cx="7229474" cy="42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4-6. </a:t>
            </a:r>
            <a:r>
              <a:rPr lang="ko-KR" altLang="en-US" dirty="0" err="1" smtClean="0"/>
              <a:t>파비콘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7742583" cy="3317842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파비콘이란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?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탭이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출력될때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사이트 이름 옆에 작게 출력되는 아이콘을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파비콘이라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Favorite(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즐겨찾기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 + Icon(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아이콘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 = Favicon(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파비콘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여러 개의 탭을 열었을 때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사용자가 한눈에 어떤 사이트인지 구분할 수 있게 해줌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40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67" y="4035052"/>
            <a:ext cx="7620752" cy="13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2-</a:t>
            </a:r>
            <a:r>
              <a:rPr lang="ko-KR" altLang="en-US" dirty="0" smtClean="0"/>
              <a:t>컬럼 웹 사이트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861852" cy="132795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2-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  웹사이트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42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8" y="2832417"/>
            <a:ext cx="2252090" cy="24651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87" y="1741626"/>
            <a:ext cx="4821927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5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4-6. </a:t>
            </a:r>
            <a:r>
              <a:rPr lang="ko-KR" altLang="en-US" dirty="0" err="1" smtClean="0"/>
              <a:t>파비콘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7443537" cy="3317842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어떤 디자인이 좋을까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?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대부분 웹사이트의 로고를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작게해서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넣거나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간략화해서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파비콘을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사용함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로고가 가로로 길거나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텍스트만으로 디자인돼 있다면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브랜드를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연상시킬수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있는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파비콘을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사용하면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좋음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0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87" y="3383321"/>
            <a:ext cx="2506217" cy="595883"/>
          </a:xfrm>
          <a:prstGeom prst="rect">
            <a:avLst/>
          </a:prstGeom>
        </p:spPr>
      </p:pic>
      <p:pic>
        <p:nvPicPr>
          <p:cNvPr id="9" name="Picture 1" descr="ClipData_20200324_2240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687" y="4168748"/>
            <a:ext cx="2471165" cy="591502"/>
          </a:xfrm>
          <a:prstGeom prst="rect">
            <a:avLst/>
          </a:prstGeom>
        </p:spPr>
      </p:pic>
      <p:pic>
        <p:nvPicPr>
          <p:cNvPr id="10" name="Picture 1" descr="ClipData_20200324_22404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487" y="4977728"/>
            <a:ext cx="2479928" cy="600265"/>
          </a:xfrm>
          <a:prstGeom prst="rect">
            <a:avLst/>
          </a:prstGeom>
        </p:spPr>
      </p:pic>
      <p:pic>
        <p:nvPicPr>
          <p:cNvPr id="11" name="Picture 1" descr="ClipData_20200324_22404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924" y="5795471"/>
            <a:ext cx="2479928" cy="6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4-6. </a:t>
            </a:r>
            <a:r>
              <a:rPr lang="ko-KR" altLang="en-US" dirty="0" err="1" smtClean="0"/>
              <a:t>파비콘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7742583" cy="3317842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파비콘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전용 이미지 준비하기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일러스트레이트 또는 포토샵 등의 그래픽 도구를 사용해서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파비콘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전용 파일을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만듬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사이즈는 고해상도 장치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(2k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이상의 해상도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에서도 잘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보일수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있게 가로세로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32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픽셀이상의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사각형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저장형식은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PNG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만듬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40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237" y="4134443"/>
            <a:ext cx="6660237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4-6. </a:t>
            </a:r>
            <a:r>
              <a:rPr lang="ko-KR" altLang="en-US" dirty="0" err="1" smtClean="0"/>
              <a:t>파비콘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995741"/>
            <a:ext cx="7742583" cy="3317842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4. HTML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의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&lt;head&gt;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내부에서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파비콘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읽어들이기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파비콘을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실제 웹사이트에 출력할 수 있게 설정함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i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mage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폴더에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favicon.png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에 저장함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index.html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의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&lt;head&gt;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 아래 코드를 작성함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0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90" y="3389888"/>
            <a:ext cx="8015501" cy="1561087"/>
          </a:xfrm>
          <a:prstGeom prst="rect">
            <a:avLst/>
          </a:prstGeom>
        </p:spPr>
      </p:pic>
      <p:pic>
        <p:nvPicPr>
          <p:cNvPr id="9" name="Picture 1" descr="ClipData_20200324_2241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90" y="4950975"/>
            <a:ext cx="5098774" cy="13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dirty="0" err="1" smtClean="0"/>
              <a:t>타일형태</a:t>
            </a:r>
            <a:r>
              <a:rPr lang="ko-KR" altLang="en-US" dirty="0" smtClean="0"/>
              <a:t> 웹 사이트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861852" cy="132795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타일형태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웹사이트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06" y="1292294"/>
            <a:ext cx="4048125" cy="526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62" y="2573199"/>
            <a:ext cx="22193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4-1. </a:t>
            </a:r>
            <a:r>
              <a:rPr lang="ko-KR" altLang="en-US" dirty="0" smtClean="0"/>
              <a:t>풀스크린이란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4283766" cy="2870347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풀스크린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레이아웃의 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장점과 구성요소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전달하고 싶은 내용을 확실히 표현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할수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있으므로 인상적인 디자인을 만들 수 있음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페이지를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열었을때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큰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임펙트를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전달하고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아랫부분에서 자세한 정보를 제공하는 형태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35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809" y="279966"/>
            <a:ext cx="4075043" cy="6457092"/>
          </a:xfrm>
          <a:prstGeom prst="rect">
            <a:avLst/>
          </a:prstGeom>
        </p:spPr>
      </p:pic>
      <p:pic>
        <p:nvPicPr>
          <p:cNvPr id="9" name="Picture 1" descr="ClipData_20200324_2235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99" y="4300945"/>
            <a:ext cx="2685859" cy="24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4-2. </a:t>
            </a:r>
            <a:r>
              <a:rPr lang="ko-KR" altLang="en-US" dirty="0" err="1" smtClean="0"/>
              <a:t>풀스크린</a:t>
            </a:r>
            <a:r>
              <a:rPr lang="ko-KR" altLang="en-US" dirty="0"/>
              <a:t> </a:t>
            </a:r>
            <a:r>
              <a:rPr lang="ko-KR" altLang="en-US" dirty="0" smtClean="0"/>
              <a:t>제작 흐름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작성할 페이지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35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27956"/>
            <a:ext cx="7424529" cy="477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4-2. </a:t>
            </a:r>
            <a:r>
              <a:rPr lang="ko-KR" altLang="en-US" dirty="0" err="1" smtClean="0"/>
              <a:t>풀스크린</a:t>
            </a:r>
            <a:r>
              <a:rPr lang="ko-KR" altLang="en-US" dirty="0"/>
              <a:t> </a:t>
            </a:r>
            <a:r>
              <a:rPr lang="ko-KR" altLang="en-US" dirty="0" smtClean="0"/>
              <a:t>제작 흐름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36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74" y="1754818"/>
            <a:ext cx="3719893" cy="25500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0331" y="2855726"/>
            <a:ext cx="3171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웹페이지의</a:t>
            </a:r>
            <a:r>
              <a:rPr lang="ko-KR" altLang="en-US" dirty="0" smtClean="0"/>
              <a:t> 정보를 작성하는 </a:t>
            </a:r>
            <a:endParaRPr lang="en-US" altLang="ko-KR" dirty="0" smtClean="0"/>
          </a:p>
          <a:p>
            <a:r>
              <a:rPr lang="en-US" altLang="ko-KR" dirty="0" smtClean="0"/>
              <a:t>&lt;head&gt; </a:t>
            </a:r>
            <a:r>
              <a:rPr lang="ko-KR" altLang="en-US" dirty="0" smtClean="0"/>
              <a:t>태그부터 작성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331" y="4996909"/>
            <a:ext cx="324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페이지 위쪽에 배치할 로고와 </a:t>
            </a:r>
            <a:endParaRPr lang="en-US" altLang="ko-KR" dirty="0" smtClean="0"/>
          </a:p>
          <a:p>
            <a:r>
              <a:rPr lang="ko-KR" altLang="en-US" dirty="0" smtClean="0"/>
              <a:t>내비게이션 메뉴 만들기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82315" y="2021434"/>
            <a:ext cx="3150704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/>
              <a:t>01. “head” </a:t>
            </a:r>
            <a:r>
              <a:rPr lang="ko-KR" altLang="en-US" sz="2000"/>
              <a:t>부분 작성하기</a:t>
            </a:r>
            <a:endParaRPr lang="en-US" altLang="ko-KR" sz="2000" dirty="0"/>
          </a:p>
        </p:txBody>
      </p:sp>
      <p:pic>
        <p:nvPicPr>
          <p:cNvPr id="10" name="Picture 1" descr="ClipData_20200324_2236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548" y="4378902"/>
            <a:ext cx="3676078" cy="2309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4975" y="4392252"/>
            <a:ext cx="3571460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02.</a:t>
            </a:r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내비게이션 메뉴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334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4-2. </a:t>
            </a:r>
            <a:r>
              <a:rPr lang="ko-KR" altLang="en-US" dirty="0" err="1" smtClean="0"/>
              <a:t>풀스크린</a:t>
            </a:r>
            <a:r>
              <a:rPr lang="ko-KR" altLang="en-US" dirty="0"/>
              <a:t> </a:t>
            </a:r>
            <a:r>
              <a:rPr lang="ko-KR" altLang="en-US" dirty="0" smtClean="0"/>
              <a:t>제작 흐름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609" y="2876995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페이지의 중심이 되는 콘텐츠 부분으로</a:t>
            </a:r>
            <a:endParaRPr lang="en-US" altLang="ko-KR" dirty="0" smtClean="0"/>
          </a:p>
          <a:p>
            <a:r>
              <a:rPr lang="ko-KR" altLang="en-US" dirty="0" err="1" smtClean="0"/>
              <a:t>배경이미지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캐치카피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만들기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331" y="5036665"/>
            <a:ext cx="3401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페이지가 완성됐다면 페이지의 </a:t>
            </a:r>
            <a:endParaRPr lang="en-US" altLang="ko-KR" dirty="0" smtClean="0"/>
          </a:p>
          <a:p>
            <a:r>
              <a:rPr lang="ko-KR" altLang="en-US" dirty="0" smtClean="0"/>
              <a:t>탭에 출력할 </a:t>
            </a:r>
            <a:r>
              <a:rPr lang="ko-KR" altLang="en-US" dirty="0" err="1" smtClean="0"/>
              <a:t>파비콘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82315" y="2021434"/>
            <a:ext cx="3150704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03. </a:t>
            </a:r>
            <a:r>
              <a:rPr lang="ko-KR" altLang="en-US" sz="2000" dirty="0" smtClean="0"/>
              <a:t>콘텐츠 부분 만들기</a:t>
            </a:r>
            <a:endParaRPr lang="en-US" altLang="ko-KR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354975" y="4432008"/>
            <a:ext cx="3178044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/>
              <a:t>04. </a:t>
            </a:r>
            <a:r>
              <a:rPr lang="ko-KR" altLang="en-US" sz="2000" dirty="0" err="1" smtClean="0"/>
              <a:t>파비콘</a:t>
            </a:r>
            <a:r>
              <a:rPr lang="ko-KR" altLang="en-US" sz="2000" dirty="0" smtClean="0"/>
              <a:t> 만들기</a:t>
            </a:r>
            <a:endParaRPr lang="en-US" altLang="ko-KR" sz="2000" dirty="0"/>
          </a:p>
        </p:txBody>
      </p:sp>
      <p:pic>
        <p:nvPicPr>
          <p:cNvPr id="12" name="Picture 1" descr="ClipData_20200324_2236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43" y="1749087"/>
            <a:ext cx="3848963" cy="2544617"/>
          </a:xfrm>
          <a:prstGeom prst="rect">
            <a:avLst/>
          </a:prstGeom>
        </p:spPr>
      </p:pic>
      <p:pic>
        <p:nvPicPr>
          <p:cNvPr id="13" name="Picture 1" descr="ClipData_20200324_2236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43" y="4392252"/>
            <a:ext cx="3866489" cy="21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4-3. “head” </a:t>
            </a:r>
            <a:r>
              <a:rPr lang="ko-KR" altLang="en-US" dirty="0" smtClean="0"/>
              <a:t>작성하기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 구성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36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54" y="1796042"/>
            <a:ext cx="3781816" cy="44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8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2616</TotalTime>
  <Words>929</Words>
  <Application>Microsoft Office PowerPoint</Application>
  <PresentationFormat>화면 슬라이드 쇼(4:3)</PresentationFormat>
  <Paragraphs>217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휴먼옛체</vt:lpstr>
      <vt:lpstr>Arial</vt:lpstr>
      <vt:lpstr>Tahoma</vt:lpstr>
      <vt:lpstr>Wingdings</vt:lpstr>
      <vt:lpstr>New_Natural01</vt:lpstr>
      <vt:lpstr>웹 콘텐츠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pc</dc:creator>
  <cp:keywords/>
  <dc:description>generated using python-pptx</dc:description>
  <cp:lastModifiedBy>pc</cp:lastModifiedBy>
  <cp:revision>86</cp:revision>
  <dcterms:created xsi:type="dcterms:W3CDTF">2013-01-27T09:14:16Z</dcterms:created>
  <dcterms:modified xsi:type="dcterms:W3CDTF">2020-04-15T02:31:11Z</dcterms:modified>
  <cp:category/>
</cp:coreProperties>
</file>